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8"/>
  </p:notesMasterIdLst>
  <p:sldIdLst>
    <p:sldId id="335" r:id="rId2"/>
    <p:sldId id="336" r:id="rId3"/>
    <p:sldId id="337" r:id="rId4"/>
    <p:sldId id="338" r:id="rId5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/>
    <p:restoredTop sz="60340"/>
  </p:normalViewPr>
  <p:slideViewPr>
    <p:cSldViewPr snapToGrid="0">
      <p:cViewPr varScale="1">
        <p:scale>
          <a:sx n="74" d="100"/>
          <a:sy n="74" d="100"/>
        </p:scale>
        <p:origin x="12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notesMaster" Target="notesMasters/notesMaster1.xml"/><Relationship Id="rId259" Type="http://schemas.openxmlformats.org/officeDocument/2006/relationships/presProps" Target="presProps.xml"/><Relationship Id="rId260" Type="http://schemas.openxmlformats.org/officeDocument/2006/relationships/viewProps" Target="viewProps.xml"/><Relationship Id="rId261" Type="http://schemas.openxmlformats.org/officeDocument/2006/relationships/theme" Target="theme/theme1.xml"/><Relationship Id="rId262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BBAA7-0F67-3A41-B647-E44DCE9F4308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C545-BB23-FB43-99F0-F22401F0530E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463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0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20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20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20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20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20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5.xml"/></Relationships>
</file>

<file path=ppt/notesSlides/_rels/notesSlide20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6.xml"/></Relationships>
</file>

<file path=ppt/notesSlides/_rels/notesSlide20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20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20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9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0.xml"/></Relationships>
</file>

<file path=ppt/notesSlides/_rels/notesSlide2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1.xml"/></Relationships>
</file>

<file path=ppt/notesSlides/_rels/notesSlide2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2.xml"/></Relationships>
</file>

<file path=ppt/notesSlides/_rels/notesSlide2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2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4.xml"/></Relationships>
</file>

<file path=ppt/notesSlides/_rels/notesSlide2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5.xml"/></Relationships>
</file>

<file path=ppt/notesSlides/_rels/notesSlide2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6.xml"/></Relationships>
</file>

<file path=ppt/notesSlides/_rels/notesSlide2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7.xml"/></Relationships>
</file>

<file path=ppt/notesSlides/_rels/notesSlide2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8.xml"/></Relationships>
</file>

<file path=ppt/notesSlides/_rels/notesSlide2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9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2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1.xml"/></Relationships>
</file>

<file path=ppt/notesSlides/_rels/notesSlide2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2.xml"/></Relationships>
</file>

<file path=ppt/notesSlides/_rels/notesSlide2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3.xml"/></Relationships>
</file>

<file path=ppt/notesSlides/_rels/notesSlide2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4.xml"/></Relationships>
</file>

<file path=ppt/notesSlides/_rels/notesSlide2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5.xml"/></Relationships>
</file>

<file path=ppt/notesSlides/_rels/notesSlide2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6.xml"/></Relationships>
</file>

<file path=ppt/notesSlides/_rels/notesSlide2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7.xml"/></Relationships>
</file>

<file path=ppt/notesSlides/_rels/notesSlide2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8.xml"/></Relationships>
</file>

<file path=ppt/notesSlides/_rels/notesSlide2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9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0.xml"/></Relationships>
</file>

<file path=ppt/notesSlides/_rels/notesSlide2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1.xml"/></Relationships>
</file>

<file path=ppt/notesSlides/_rels/notesSlide2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2.xml"/></Relationships>
</file>

<file path=ppt/notesSlides/_rels/notesSlide2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3.xml"/></Relationships>
</file>

<file path=ppt/notesSlides/_rels/notesSlide2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4.xml"/></Relationships>
</file>

<file path=ppt/notesSlides/_rels/notesSlide2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5.xml"/></Relationships>
</file>

<file path=ppt/notesSlides/_rels/notesSlide2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6.xml"/></Relationships>
</file>

<file path=ppt/notesSlides/_rels/notesSlide2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7.xml"/></Relationships>
</file>

<file path=ppt/notesSlides/_rels/notesSlide2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8.xml"/></Relationships>
</file>

<file path=ppt/notesSlides/_rels/notesSlide2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9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0.xml"/></Relationships>
</file>

<file path=ppt/notesSlides/_rels/notesSlide2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1.xml"/></Relationships>
</file>

<file path=ppt/notesSlides/_rels/notesSlide2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2.xml"/></Relationships>
</file>

<file path=ppt/notesSlides/_rels/notesSlide2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3.xml"/></Relationships>
</file>

<file path=ppt/notesSlides/_rels/notesSlide2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4.xml"/></Relationships>
</file>

<file path=ppt/notesSlides/_rels/notesSlide2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5.xml"/></Relationships>
</file>

<file path=ppt/notesSlides/_rels/notesSlide2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6.xml"/></Relationships>
</file>

<file path=ppt/notesSlides/_rels/notesSlide2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7.xml"/></Relationships>
</file>

<file path=ppt/notesSlides/_rels/notesSlide2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8.xml"/></Relationships>
</file>

<file path=ppt/notesSlides/_rels/notesSlide2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9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0.xml"/></Relationships>
</file>

<file path=ppt/notesSlides/_rels/notesSlide2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1.xml"/></Relationships>
</file>

<file path=ppt/notesSlides/_rels/notesSlide2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2.xml"/></Relationships>
</file>

<file path=ppt/notesSlides/_rels/notesSlide2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3.xml"/></Relationships>
</file>

<file path=ppt/notesSlides/_rels/notesSlide2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4.xml"/></Relationships>
</file>

<file path=ppt/notesSlides/_rels/notesSlide2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5.xml"/></Relationships>
</file>

<file path=ppt/notesSlides/_rels/notesSlide2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6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В мире прикладной кинезиологии каждый орган, каждая клетка тесно связаны между собой. Краниосакральная система, включающая в себя мозговой спинной мозг, жидкости, оболочки и кости черепа и позвоночника, играет ключевую роль в поддержании здоровья. Череп оказывает огромное влияние на общее состояние человека, и понимание этой связи поможет нам лучше управлять нашим благополучием. Краниосакральная терапия, важная составляющая прикладной кинезиологии, направлена на коррекцию ритмов и движений центральной нервной системы через воздействие на кранеальный ритм. Погружаясь в этот метод, мы расширяем понимание о взаимосвязи между черепом и общим здоровьем организма, обретая новые инструменты для поддержания гармонии и баланса.</a:t>
            </a:r>
          </a:p>
          <a:p>
            <a:r>
              <a:t>/imagine prompt: Balancing skulls, harmonizing against a bustling cityscape.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7016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6322675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611478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49905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0380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8231685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712948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3024903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1328840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9342167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804159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109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0835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931040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2663284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442996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3482700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698071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411445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252242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550418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040933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0084503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2840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128005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58181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73952827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079188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341554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611190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812699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1550266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359438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5109396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777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046180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990888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6559420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716739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88554269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8220063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320319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003360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2142316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7461924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498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714077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613981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5160305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0806877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9063085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5130960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373435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2702741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4627189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5052778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55990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196334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276441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7440858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40236592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2629110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248763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3289811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375849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1631209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70783361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159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1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646390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86921524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620113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395413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6558632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59312107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40959995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72104348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07679967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274417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169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178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09639805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0980675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9624808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507600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2888377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21960722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18521898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55802266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266444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6981625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179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1370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5544309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30441676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0623328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355550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2199113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229738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682108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34756952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8774119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4640119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189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06499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5665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3319739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36302943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43517587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1006656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52837476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07576914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70221151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142912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3535264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199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04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Краниосакральная система представляет собой сложную сеть жидкостей и тканей, играющую важную роль в организме. Она соединяет череп, позвоночник и крестцовый отдел, обеспечивая поддержание гомеостаза путем регуляции давления мозговой и спинномозговой жидкости, а также их равномерного распределения. Нарушения в работе этой системы могут привести к различным заболеваниям, вызывая симптомы, такие как головные боли, нарушения сна, стресс и даже дисфункции органов. Практика краниосакральной терапии может оказать значительное воздействие на снятие стресса и улучшение общего самочувствия.</a:t>
            </a:r>
          </a:p>
          <a:p>
            <a:r>
              <a:t>/imagine prompt: Balancing brain fluid flow, the craniosacral system gently pulsates, synchronizing with the beating heart, against a backdrop of intertwined nerve pathways and delicate tissues, showcasing the intricate dance of internal harmony.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0257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059005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664864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80877485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24042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61500185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153403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36927982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3384844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268889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6032522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209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2705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94003559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40964029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5957518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0773203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3906889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48319968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87227709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681783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407793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3600910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219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71078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14835198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0659471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91957006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63328537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9110719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4211143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66178063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9558929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5703401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80802179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12837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31521427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333102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0722611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590215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184122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8942398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5328649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6542172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5751892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11960972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69280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2056031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3695317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3951470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1274385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13414861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96285878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78650689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69130235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7377207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0182554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2600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10331319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12340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66769147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55091205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9108995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149254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484566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2072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52479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03213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41036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29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74671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После изучения метода коррекции краниосакральной системы становится очевидным, насколько важно улучшение циркуляции крови и ликвора для организма. Этот процесс не только восстанавливает баланс тела, но и способствует снижению болевых ощущений, повышению уровня энергии и общему ощущению благополучия. Мягкие мануальные техники, применяемые в рамках краниосакральной терапии, способствуют восстановлению плавности движения костей черепа и позвоночника, а также улучшению кровообращения и лимфодренажа. Прохождение курса по краниосакральной терапии открывает перед специалистами целый мир возможностей для оказания ценной помощи организму в восстановлении его функциональности и баланса.</a:t>
            </a:r>
          </a:p>
          <a:p>
            <a:r>
              <a:t>/imagine prompt: Smooth craniosacral correction, restoring cranial and spinal fluid circulation, against a background of interconnected energy and wellness, enhancing the body's balance and vitality.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34893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0138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40772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8185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65311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9483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08798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04591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19238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7994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39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7110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  <a:p>
            <a:r>
              <a:t>Краниосакральная терапия является мощным инструментом для специалистов в области оздоровления, которые стремятся улучшить свои навыки и повысить эффективность своей работы. Этот метод позволяет погрузиться в уникальные возможности помощи клиентам путем компетентного воздействия на краниальную область. Развивая профессиональные навыки в области краниосакральной терапии, вы открываете новые пути для помощи клиентам в достижении гармонии и здоровья.</a:t>
            </a:r>
          </a:p>
          <a:p>
            <a:r>
              <a:t>/imagine prompt: Harmonizing hands moving, surrounded by swirling galaxies.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983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5253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020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35921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8748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9254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68646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59268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444823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82877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49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2086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00518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6502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93789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4840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011220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88082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51523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362753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439617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453300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59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422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760607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984504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515829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97669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77871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739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2318810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27747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228681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018414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69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8110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17189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31988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272183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045359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6972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2557015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825041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02655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2566713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824156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79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98343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759459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151013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244790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642474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648266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310914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528304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7495415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8986412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53320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89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68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77888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743770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3530601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729316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1172740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125726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7784964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4172562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5358174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496519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C545-BB23-FB43-99F0-F22401F0530E}" type="slidenum">
              <a:rPr lang="en-RU" smtClean="0"/>
              <a:t>99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84021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F6-07E0-50A2-1758-D69987EBA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41CE4-420E-E432-C8F4-77A18DC8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20FC-AD89-2AEF-B625-BBAC5086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1F22-B3F3-6FAA-EB58-4390BFA2C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B8DE-8161-8329-7731-B77E1A40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010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4A55-BD51-1D3C-5563-588B55069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0D216-638A-E300-97BD-863EF2946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57FE-3DB1-68B2-02EE-9AACB543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1966-2F54-17C7-4512-BC156177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A9617-C8CC-F30C-B1FC-1F02960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264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47E69-5383-E375-075A-3C4566830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65D5D-2AEA-C7EB-ED3D-DE552154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7169-7684-799B-7F97-69C63E55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50B30-E982-34B8-69B2-0F7C0F7E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02F0-42EA-5B62-A776-3CC7E128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604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1CAE-C5E4-6567-6D7E-701D13B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3FA4-AC2D-8D83-24AD-16D40FE6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C7B1-1713-755C-A6AD-CCEFD44F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4EC5B-500A-A1C0-CDD9-A3956725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78B4D-BD62-785F-03F9-705E486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664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C077-EF6C-EF13-1E03-EEB9B3FD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A42BE-D52E-8D43-54E3-67131BFE2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1AC47-C5FE-F360-3AC3-A3A12D98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F7A3-EDB1-D7EC-33B1-26BA05F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8FE0C-D6E2-4D3F-AFE2-FFC17244C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600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AD84-AA09-1FAD-3F24-7E43BA44B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46D7-7184-FF03-52B9-1024FF2F1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D3C0E-8421-8524-BEB8-471FB1659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BC4AF-F424-C18F-C0CB-A7A70DB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BB0D-7D79-C4F1-E5DD-E10E2134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4D256-4358-B5AB-29D7-9111F7E1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198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6158-F8C7-53C9-8686-E15B45BD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B41D6-83E1-1248-AB65-07608D9EE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82B65-44D7-5926-8D28-AF4CEC64D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37B63-61A7-B8D7-D435-A557438F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63EA-3A84-7F83-CE60-8F02C0879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85D06-B935-7DD2-B702-CD1341810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39127-B9E1-9D43-31D5-7F826F18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70044-18EA-D016-888F-8141C75F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0867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EF5F-D845-D7E0-0959-09523E69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B503B-C98F-0314-9CE8-8705EDF2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BF04-8CD8-7759-AF3F-FBA3D4F3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F775F4-F33D-AB89-A718-7E8C3EEA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8611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27C48-D9EA-C002-18FA-DF6808A7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A9C7-DCDB-F6DB-3C13-2AC77F19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955CC-C836-4236-D200-77BD308A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0117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21E9-6333-EE3A-6880-1F322266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D880-2FFB-C82B-A9AF-E65B9261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40931-8F70-DEEA-28BF-B680D7E68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0DE76-DE62-9172-516D-F6FF46A93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4EAE-6B48-A66F-756D-66B68A0F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58C5C-CB12-4D3B-24CD-6C23139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825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51FC-4C8C-6FAA-8EB9-4A20E47A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B1B4B-EE78-934D-375B-5C1EDA0B5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AC7DD-2C51-AF80-6A9B-4E23DD188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40A2-45A1-9763-A6E3-0D85E693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42A14-5305-E4C7-2DED-287CB4DC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46C2-947A-4EDB-8510-F398443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59433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0365E-8D4B-F255-A895-BE3D6B68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7161-B49D-98FD-F80A-26CF83F6B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9FDA-2E07-4215-7834-E3A553D95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CAD22-DB1C-664C-B4EA-341159BA782E}" type="datetimeFigureOut">
              <a:rPr lang="en-RU" smtClean="0"/>
              <a:t>14.01.2024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E60D3-DA1F-7B09-8B72-96E2B69B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659D-DE49-B454-5AF9-66721C595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548F-97D8-284F-B546-A706E2F557E5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6538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0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2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3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4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5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6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7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8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9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0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2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3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4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5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6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7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8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9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0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2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3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4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5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6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7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8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9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0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2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3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4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5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6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7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8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9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0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2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3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4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5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6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7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8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9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0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2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3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4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5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6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7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8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9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0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2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3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4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5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6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7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8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9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0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2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3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4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5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6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7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8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9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0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2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3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4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5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6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7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8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0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1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2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3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4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5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6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7.xml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8.xml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0.xml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1.xml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2.xml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3.xml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4.xml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5.xml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6.xml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7.xml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8.xml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9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0.xml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1.xml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2.xml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3.xml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4.xml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5.xml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6.xml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7.xml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8.xml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9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0.xml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1.xml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2.xml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3.xml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4.xml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5.xml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6.xml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7.xml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8.xml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9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0.xml"/></Relationships>
</file>

<file path=ppt/slides/_rels/slide2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1.xml"/></Relationships>
</file>

<file path=ppt/slides/_rels/slide2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2.xml"/></Relationships>
</file>

<file path=ppt/slides/_rels/slide2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3.xml"/></Relationships>
</file>

<file path=ppt/slides/_rels/slide2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4.xml"/></Relationships>
</file>

<file path=ppt/slides/_rels/slide2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5.xml"/></Relationships>
</file>

<file path=ppt/slides/_rels/slide2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6.xml"/></Relationships>
</file>

<file path=ppt/slides/_rels/slide2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7.xml"/></Relationships>
</file>

<file path=ppt/slides/_rels/slide2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8.xml"/></Relationships>
</file>

<file path=ppt/slides/_rels/slide2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9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0.xml"/></Relationships>
</file>

<file path=ppt/slides/_rels/slide2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1.xml"/></Relationships>
</file>

<file path=ppt/slides/_rels/slide2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2.xml"/></Relationships>
</file>

<file path=ppt/slides/_rels/slide2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3.xml"/></Relationships>
</file>

<file path=ppt/slides/_rels/slide2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4.xml"/></Relationships>
</file>

<file path=ppt/slides/_rels/slide2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5.xml"/></Relationships>
</file>

<file path=ppt/slides/_rels/slide2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6.xml"/></Relationships>
</file>

<file path=ppt/slides/_rels/slide2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7.xml"/></Relationships>
</file>

<file path=ppt/slides/_rels/slide2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8.xml"/></Relationships>
</file>

<file path=ppt/slides/_rels/slide2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9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0.xml"/></Relationships>
</file>

<file path=ppt/slides/_rels/slide2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1.xml"/></Relationships>
</file>

<file path=ppt/slides/_rels/slide2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2.xml"/></Relationships>
</file>

<file path=ppt/slides/_rels/slide2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3.xml"/></Relationships>
</file>

<file path=ppt/slides/_rels/slide2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4.xml"/></Relationships>
</file>

<file path=ppt/slides/_rels/slide2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5.xml"/></Relationships>
</file>

<file path=ppt/slides/_rels/slide2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6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6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4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3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7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8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9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0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3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4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5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7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8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9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0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2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3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4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5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6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7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8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0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2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3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4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5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6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7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8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Введение в краниосакральную терапию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Исследование краниосакральной системы в контексте прикладной кинезиологии</a:t>
            </a:r>
          </a:p>
          <a:p>
            <a:pPr/>
            <a:r>
              <a:t>Влияние черепа на общее здоровье и благополучие человека</a:t>
            </a:r>
          </a:p>
          <a:p>
            <a:pPr/>
            <a:r>
              <a:t>Методы коррекции и балансировки черепа</a:t>
            </a:r>
          </a:p>
          <a:p>
            <a:pPr/>
            <a:r>
              <a:t>Основы краниосакральной терапии и ее воздействие на центральную нервную систему</a:t>
            </a:r>
          </a:p>
        </p:txBody>
      </p: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873547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64675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449325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9648183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627459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34140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4747235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091562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405624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26888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419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466433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14969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94786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382135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207421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225080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8520169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63857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429751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180888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7371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5133551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778636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564904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3592863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891108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003753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276992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424444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0419890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5044160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887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13855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1103906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3396245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2440980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07367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82798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650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81188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3096347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6598601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4588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29650789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8673489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7591758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78253253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159144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6448569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9718625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329326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823484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1563813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5861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6445064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2812409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4503565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892950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136518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9951010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9477618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7719890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8309915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5896853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7145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2263782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8047306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4693143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835875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144482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132419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598142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4126947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2223241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942353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7896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1475421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3810012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25638845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228822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1047993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0474742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8749472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920416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083623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5317401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342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0924870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98781404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3445371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75944199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5159611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4101370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1334885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6406903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6578547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9855503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896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76181730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773205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2296857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4184642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6702868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5913849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9727561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2647590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8976539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414690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1999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Роль краниосакральной системы в поддержании здоровья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Краниосакральная система - сеть жидкостей и тканей, связывающих череп, позвоночник и крестцовый отдел.</a:t>
            </a:r>
          </a:p>
          <a:p>
            <a:pPr/>
            <a:r>
              <a:t>Основа системы - мозговые жидкости и мембраны, окружающие центральную нервную систему.</a:t>
            </a:r>
          </a:p>
          <a:p>
            <a:pPr/>
            <a:r>
              <a:t>Регуляция давления мозговой и спинномозговой жидкости, а также их распределение - ключевые функции системы.</a:t>
            </a:r>
          </a:p>
          <a:p>
            <a:pPr/>
            <a:r>
              <a:t>Нарушения в краниосакральной системе могут вызвать патологии, включая головные боли, нарушения сна, стресс и дисфункции органов.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7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0268955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345130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4332962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7998880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78901300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7551841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2699655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32203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7796422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2354453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3822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16872792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7035658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263718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053443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065021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0461713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1199131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6054186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6434285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7257075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2592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39760247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1179303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98393105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7316616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1251893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8803032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85532366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6606163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4357536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678218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7805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8846584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9218838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8351908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3673281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7249734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9644321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3824685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1652975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33920705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3671254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04901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17236879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3865816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996705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19823328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2495073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84574991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1702781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9973676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2597909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321940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39259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56899307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301620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54333210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6755175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6075933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5591689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88907659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1771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45533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67102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76035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670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Улучшение циркуляции и ликвора в краниосакральной терапии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Улучшение циркуляции крови и ликвора</a:t>
            </a:r>
          </a:p>
          <a:p>
            <a:pPr/>
            <a:r>
              <a:t>Восстановление баланса тела</a:t>
            </a:r>
          </a:p>
          <a:p>
            <a:pPr/>
            <a:r>
              <a:t>Эффективное воздействие на организм</a:t>
            </a:r>
          </a:p>
          <a:p>
            <a:pPr/>
            <a:r>
              <a:t>Повышение уровня энергии и благополучия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1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29520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3821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37354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72694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5373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15771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1858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66090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687890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5328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Уникальные возможности краниосакральной терапии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</a:p>
          <a:p>
            <a:pPr/>
            <a:r>
              <a:t>Инструмент для специалистов в области оздоровления</a:t>
            </a:r>
          </a:p>
          <a:p>
            <a:pPr/>
            <a:r>
              <a:t>Расширение навыков и повышение эффективности работы</a:t>
            </a:r>
          </a:p>
          <a:p>
            <a:pPr/>
            <a:r>
              <a:t>Помощь клиентам через компетентное воздействие на краниальную область</a:t>
            </a:r>
          </a:p>
          <a:p>
            <a:pPr/>
            <a:r>
              <a:t>Развитие профессиональных навыков для достижения гармонии и здоровья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48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8353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6067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03273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8641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61295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38309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9194431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110711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23299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6161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51653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03481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68408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781138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901887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8165211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416619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946372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362155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139690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633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233631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0440699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9525168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56528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9469466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618657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01908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616671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056178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91459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7477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99539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938169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300940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308007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8044271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7087012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034673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42154768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4179366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527474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4036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1146144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865789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017220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8605047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1654066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742551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913136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0423040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2480482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14237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318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391664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5768431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6825015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799109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6267110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30576204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5353114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7530511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8608717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22204638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D55140-3DC6-D4D6-0A6E-9D2B8E55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3" y="724138"/>
            <a:ext cx="5321387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CF359-B985-EA88-0B94-3616EF16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613" y="2550728"/>
            <a:ext cx="5321387" cy="410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000" dirty="0"/>
              <a:t>Буллиты</a:t>
            </a:r>
          </a:p>
        </p:txBody>
      </p:sp>
    </p:spTree>
    <p:extLst>
      <p:ext uri="{BB962C8B-B14F-4D97-AF65-F5344CB8AC3E}">
        <p14:creationId xmlns:p14="http://schemas.microsoft.com/office/powerpoint/2010/main" val="110010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" id="{AFF7A834-C0F3-B943-BB34-55E930F62772}" vid="{E1BB68AE-57DF-3B4B-9838-BDED8784A9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768</Words>
  <Application>Microsoft Macintosh PowerPoint</Application>
  <PresentationFormat>Widescreen</PresentationFormat>
  <Paragraphs>768</Paragraphs>
  <Slides>256</Slides>
  <Notes>256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256</vt:i4>
      </vt:variant>
    </vt:vector>
  </HeadingPairs>
  <TitlesOfParts>
    <vt:vector size="260" baseType="lpstr">
      <vt:lpstr>Arial</vt:lpstr>
      <vt:lpstr>Calibri</vt:lpstr>
      <vt:lpstr>Calibri Light</vt:lpstr>
      <vt:lpstr>Office Theme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  <vt:lpstr>Заголовок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Николай Волосянков</dc:creator>
  <cp:lastModifiedBy>Николай Волосянков</cp:lastModifiedBy>
  <cp:revision>11</cp:revision>
  <dcterms:created xsi:type="dcterms:W3CDTF">2023-09-15T12:26:55Z</dcterms:created>
  <dcterms:modified xsi:type="dcterms:W3CDTF">2024-01-14T09:28:40Z</dcterms:modified>
</cp:coreProperties>
</file>