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8"/>
  </p:notesMasterIdLst>
  <p:sldIdLst>
    <p:sldId id="335" r:id="rId2"/>
    <p:sldId id="336" r:id="rId3"/>
    <p:sldId id="337" r:id="rId4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0340"/>
  </p:normalViewPr>
  <p:slideViewPr>
    <p:cSldViewPr snapToGrid="0">
      <p:cViewPr varScale="1">
        <p:scale>
          <a:sx n="74" d="100"/>
          <a:sy n="74" d="100"/>
        </p:scale>
        <p:origin x="1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notesMaster" Target="notesMasters/notesMaster1.xml"/><Relationship Id="rId259" Type="http://schemas.openxmlformats.org/officeDocument/2006/relationships/presProps" Target="presProps.xml"/><Relationship Id="rId260" Type="http://schemas.openxmlformats.org/officeDocument/2006/relationships/viewProps" Target="viewProps.xml"/><Relationship Id="rId261" Type="http://schemas.openxmlformats.org/officeDocument/2006/relationships/theme" Target="theme/theme1.xml"/><Relationship Id="rId26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2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2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2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2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2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2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2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2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2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2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8.xml"/></Relationships>
</file>

<file path=ppt/notesSlides/_rels/notesSlide2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1.xml"/></Relationships>
</file>

<file path=ppt/notesSlides/_rels/notesSlide2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2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2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2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0.xml"/></Relationships>
</file>

<file path=ppt/notesSlides/_rels/notesSlide2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1.xml"/></Relationships>
</file>

<file path=ppt/notesSlides/_rels/notesSlide2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2.xml"/></Relationships>
</file>

<file path=ppt/notesSlides/_rels/notesSlide2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3.xml"/></Relationships>
</file>

<file path=ppt/notesSlides/_rels/notesSlide2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4.xml"/></Relationships>
</file>

<file path=ppt/notesSlides/_rels/notesSlide2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5.xml"/></Relationships>
</file>

<file path=ppt/notesSlides/_rels/notesSlide2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6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Метод терапии тазового региона в рамках прикладной кинезиологии направлен на восстановление и поддержание здоровья этой области у человека. Он основан на принципах миофасциальной релаксации, активации мышечно-связочного аппарата и восстановления правильной анатомической позы. Связочные цепи в организме имеют важное значение для стабильности и подвижности, соединяя кости, мышцы и органы для обеспечения оптимального функционирования всего организма. Любые нарушения в этих цепях могут привести к различным болезням и дисфункциям, подчеркивая важность правильного подхода к терапии тазового региона и его влияния на общее здоровье человека.</a:t>
            </a:r>
          </a:p>
          <a:p>
            <a:r>
              <a:t>/imagine prompt: Stable pelvis balancing, firing muscular-skeletal complex, against a vivid cosmological expanse.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2267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611478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4990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038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23168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71294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02490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32884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34216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80415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083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93104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266328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442996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48270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807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41144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252242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550418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40933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008450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840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128005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5818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395282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07918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341554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61119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81269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55026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35943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10939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77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4618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99088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55942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1673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8855426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82200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320319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0336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14231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46192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498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71407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613981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516030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80687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906308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130960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37343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270274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462718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052778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599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196334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276441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44085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023659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62911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248763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289811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375849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163120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078336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1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64639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692152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62011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395413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6558632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931210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095999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210434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67996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274417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178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63980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980675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62480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507600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288837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2196072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852189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580226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26644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981625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370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554430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3044167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062332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35555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2199113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29738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682108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4756952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877411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640119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649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5665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331973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3630294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4351758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100665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28374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757691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022115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142912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353526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04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Сегодня мы обсудим, насколько тесно связаны состояние таза и функционирование внутренних органов человека. Напряжение и стресс могут создать затруднения в потоке энергии в тазовом регионе, что в свою очередь приводит к возникновению болей и нарушениям работы органов. Особенно важно понимать, что даже незначительный дисбаланс в тазе может отразиться на органах малого таза, включая мочевой пузырь, простату и матку. Изучение тазового региона с использованием методов прикладной кинезиологии необходимо не только для специалистов, но и для каждого человека. Это поможет осознать важность заботы о собственном здоровье и правильном функционировании тела.</a:t>
            </a:r>
          </a:p>
          <a:p>
            <a:r>
              <a:t>/imagine prompt: Balancing pelvis shifts, a compass points towards a vibrant celestial sky.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59005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64864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087748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2404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150018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15340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692798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338484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26888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6032522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270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400355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0964029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595751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773203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390688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48319968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722770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81783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407793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3600910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7107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483519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065947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9195700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6332853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911071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211143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6178063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955892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570340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080217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283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152142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33310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0722611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590215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184122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894239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28649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542172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51892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1196097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928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05603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369531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951470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1274385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341486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6285878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8650689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69130235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737720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182554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2600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0331319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12340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6769147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509120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9108995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149254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484566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072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2479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321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103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467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В мире заботы о своем теле и здоровье оказывается, что уделенное внимание тазовому региону — это не только мера профилактики заболеваний, но и ключ к общему физическому и эмоциональному благополучию. Практика правильного ухода за этой областью может привести к значительным улучшениям: от коррекции позы и уменьшения болей в спине и тазе до приобретения ощущения легкости и комфорта в повседневных движениях. Погружаясь в мир заботы о теле, стоит помнить о важности интеграции заботы о тазовом регионе в общую программу поддержания здоровья. Ведь забота о тазе — это не просто физическая практика, но и уважение и забота о себе, что ведет к балансу и гармонии как физического, так и эмоционального состояния.</a:t>
            </a:r>
          </a:p>
          <a:p>
            <a:r>
              <a:t>/imagine prompt: Balancing teacups floating, cosmic dance floor.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013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077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81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311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9483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8798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4591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9238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7994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711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253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020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592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748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254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6864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9268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4482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8287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08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50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378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4840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112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8808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51523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6275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3961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5330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42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6060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98450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15829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9766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7871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739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31881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27747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28681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8414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110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198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72183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04535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72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5570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25041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0265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25667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4156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834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5945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15101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24479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6424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4826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3109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2830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9541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98641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320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68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77888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743770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060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29316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17274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12572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78496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7256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5817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96519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84021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0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2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3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4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5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6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8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0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2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3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4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5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6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7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8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0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2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3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4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5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6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7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8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9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0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2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3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4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5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6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7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8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9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2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3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4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5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6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7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8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9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0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2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3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4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5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6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7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8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0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2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3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4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5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6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7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8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9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0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2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3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4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5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6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7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8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9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0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2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3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4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5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6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7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8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0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2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3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4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5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6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7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8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0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2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3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4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5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6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7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8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9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0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2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3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4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5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6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7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8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9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0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2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3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4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5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6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7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8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9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0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1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2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3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4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5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6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7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8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9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0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1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2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3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4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5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6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7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8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9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0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1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2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3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4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5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6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9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0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2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4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5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8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3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4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5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6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8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Методы терапии тазового региона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Восстановление и поддержание здоровья тазового региона</a:t>
            </a:r>
          </a:p>
          <a:p>
            <a:pPr/>
            <a:r>
              <a:t>Принципы миофасциальной релаксации и активации мышечно-связочного аппарата</a:t>
            </a:r>
          </a:p>
          <a:p>
            <a:pPr/>
            <a:r>
              <a:t>Важная роль связочных цепей в организме человека</a:t>
            </a:r>
          </a:p>
          <a:p>
            <a:pPr/>
            <a:r>
              <a:t>Нарушения в связочных цепях и их последствия</a:t>
            </a:r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87354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64675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449325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964818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2745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3414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474723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91562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0562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26888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1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6643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14969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94786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82135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207421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25080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52016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63857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9751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18088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737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513355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77863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564904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359286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91108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003753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276992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424444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1989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504416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8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385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10390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339624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244098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7367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82798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650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81188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309634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59860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458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965078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867348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59175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825325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15914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44856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971862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32932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82348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15638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861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644506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2812409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450356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89295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13651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9951010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47761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7719890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30991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5896853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145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263782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804730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469314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87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44482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132419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9814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412694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2223241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94235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89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147542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1001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563884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22882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047993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47474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749472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920416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8362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531740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42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0924870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987814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344537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594419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515961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410137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334885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6406903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65785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85550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896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61817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773205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2296857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18464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6702868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913849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72756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2647590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89765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14690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99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Взаимосвязь таза и органов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Напряжение в тазовом регионе может привести к болям и дисфункциям органов.</a:t>
            </a:r>
          </a:p>
          <a:p>
            <a:pPr/>
            <a:r>
              <a:t>Дисбаланс в тазовой области влияет на работу органов малого таза.</a:t>
            </a:r>
          </a:p>
          <a:p>
            <a:pPr/>
            <a:r>
              <a:t>Изучение тазового региона важно для общего здоровья.</a:t>
            </a:r>
          </a:p>
          <a:p>
            <a:pPr/>
            <a:r>
              <a:t>Прикладная кинезиология помогает понять важность заботы о тазе.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268955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345130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4332962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998880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8901300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51841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269965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2203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796422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2354453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3822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68727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03565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263718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053443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065021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61713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1199131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6054186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43428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7257075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592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976024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1179303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839310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7316616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12518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80303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553236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6606163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357536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78218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80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8846584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18838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51908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367328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249734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644321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82468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52975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392070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367125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9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172368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65816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996705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982332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249507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8457499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702781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973676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259790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32194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59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5689930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01620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5433321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75517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607593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55916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890765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1771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533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6710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603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67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Забота о тазовом регионе: ключ к здоровью и комфорту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Улучшение позы и общего здоровья</a:t>
            </a:r>
          </a:p>
          <a:p>
            <a:pPr/>
            <a:r>
              <a:t>Уменьшение болей в спине и тазе</a:t>
            </a:r>
          </a:p>
          <a:p>
            <a:pPr/>
            <a:r>
              <a:t>Обретение ощущения легкости и комфорта</a:t>
            </a:r>
          </a:p>
          <a:p>
            <a:pPr/>
            <a:r>
              <a:t>Важность ухода за тазовым регионом для физического и эмоционального благополучия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2952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82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735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7269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537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1577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858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609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789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328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3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606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27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8641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129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38309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19443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071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23299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616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481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68408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8113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1887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16521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1661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94637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3621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13969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3363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4406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52516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6528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46946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61865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0190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671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5617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91459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7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81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30094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0800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4427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8701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34673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54768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17936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2747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03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46144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865789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1722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60504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5406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74255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1313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304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480482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14237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18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91664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76843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82501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799109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6711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76204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5311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530511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608717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204638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010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768</Words>
  <Application>Microsoft Macintosh PowerPoint</Application>
  <PresentationFormat>Widescreen</PresentationFormat>
  <Paragraphs>768</Paragraphs>
  <Slides>256</Slides>
  <Notes>256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256</vt:i4>
      </vt:variant>
    </vt:vector>
  </HeadingPairs>
  <TitlesOfParts>
    <vt:vector size="260" baseType="lpstr">
      <vt:lpstr>Arial</vt:lpstr>
      <vt:lpstr>Calibri</vt:lpstr>
      <vt:lpstr>Calibri Light</vt:lpstr>
      <vt:lpstr>Office Theme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Николай Волосянков</cp:lastModifiedBy>
  <cp:revision>11</cp:revision>
  <dcterms:created xsi:type="dcterms:W3CDTF">2023-09-15T12:26:55Z</dcterms:created>
  <dcterms:modified xsi:type="dcterms:W3CDTF">2024-01-14T09:28:40Z</dcterms:modified>
</cp:coreProperties>
</file>