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5" r:id="rId2"/>
    <p:sldId id="336" r:id="rId3"/>
    <p:sldId id="337" r:id="rId4"/>
    <p:sldId id="338" r:id="rId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0340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Прикладная кинезиология - это область, которая исследует глубокую связь между нашими эмоциями, мышечным тонусом и общим здоровьем. Эмоциональные нарушения, рассматриваемые в контексте этой науки, представляют собой не просто поведенческие проявления, а сигналы о возможных дисбалансах в нашей энергетической системе. Различные эмоции, такие как страх, тревога, депрессия и гнев, могут быть результатом разнообразных факторов - начиная от травм и стресса до неудовлетворенности важными потребностями. Это напоминает нам, что наши эмоции имеют важное влияние не только на наше эмоциональное состояние, но и на физическое благополучие. Важно быть осознанными и балансировать наши эмоции для поддержания здоровья и благополучия.</a:t>
            </a:r>
          </a:p>
          <a:p>
            <a:r>
              <a:t>/imagine prompt: Balancing pencils dance, against a cosmic backdrop.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Эмоции играют значительную роль в нашей жизни, оказывая не только психологическое, но и физиологическое влияние на организм. Напряжение, стресс, апатия и депрессия - все эти состояния могут быть следствием эмоциональных дисбалансов. Нередко мы ощущаем, как эмоции проявляются физически: гнев может вызвать напряжение в шее и плечах, а тревога чувствуется как давление в груди. Сердце, печень, почки - внутренние органы активно реагируют на наши эмоциональные переживания. Понимание этой взаимосвязи может помочь поддерживать баланс эмоций и заботиться о здоровье всего организма.</a:t>
            </a:r>
          </a:p>
          <a:p>
            <a:r>
              <a:t>/imagine prompt: Stressed hearts beating, livid livers processing, and anxious kidneys filtering amidst a serene, blossoming garden.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В предыдущем сегменте мы говорили о важности поддержания эмоционального равновесия. Теперь давайте поглубже поговорим о том, как эмоциональные нарушения влияют на наше общее здоровье. Прикладная кинезиология открывает перед нами возможность не только понять корни эмоциональных дисбалансов, но и найти способы их исправления. Это ощутимо улучшает не только наше физическое, но и психическое благополучие. Обучение диагностике и коррекции эмоциональных нарушений в прикладной кинезиологии становится необходимым шагом для развития практических навыков в этой области.</a:t>
            </a:r>
          </a:p>
          <a:p>
            <a:r>
              <a:t>/imagine prompt: Balanced emotions breathing, books swirling, unexpected cosmic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В представленном сегменте мы сосредоточимся на развитии навыков обнаружения и работы с эмоциональным дисбалансом. Понимание этого аспекта не только увеличит эффективность взаимодействия с клиентами, но и поможет нам самим лучше понять себя и наши эмоциональные реакции. Это представляет собой уникальную возможность не только для профессионалов в данной области, но и для всех, кто стремится к гармонии и самопознанию. Важно осознать, что работа с эмоциональным дисбалансом может пролить свет на многие аспекты нашей жизни и отношений, делая нас более адаптивными и эмоционально компетентными.</a:t>
            </a:r>
          </a:p>
          <a:p>
            <a:r>
              <a:t>/imagine prompt: Balancing teacups twirling, under a starlit sky.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05/03/2024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Влияние эмоций на здоровье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/>
          </a:p>
          <a:p>
            <a:r>
              <a:t>Прикладная кинезиология изучает связь между эмоциями, мышечным тонусом и здоровьем.</a:t>
            </a:r>
          </a:p>
          <a:p>
            <a:r>
              <a:t>Дисбаланс в энергетической системе человека может привести к эмоциональным нарушениям.</a:t>
            </a:r>
          </a:p>
          <a:p>
            <a:r>
              <a:t>Эмоции, такие как страх, тревога, депрессия и гнев, могут возникнуть из-за различных причин.</a:t>
            </a:r>
          </a:p>
          <a:p>
            <a:r>
              <a:t>Важно понимать влияние эмоций на физическое и эмоциональное благополучие.</a:t>
            </a:r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Влияние эмоций на организм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/>
          </a:p>
          <a:p>
            <a:r>
              <a:t>Эмоциональные дисфункции могут влиять на работу внутренних органов и систем организма.</a:t>
            </a:r>
          </a:p>
          <a:p>
            <a:r>
              <a:t>Напряжение, стресс, апатия и депрессия могут быть последствиями эмоциональных расстройств.</a:t>
            </a:r>
          </a:p>
          <a:p>
            <a:r>
              <a:t>Эмоции часто связаны с определенными частями тела, что может повлиять на работу внутренних органов.</a:t>
            </a:r>
          </a:p>
          <a:p>
            <a:r>
              <a:t>Отдельные органы, такие как сердце, печень и почки, могут реагировать на эмоциональные переживания, вызывая функциональные расстройства и заболевания.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Значимость изучения эмоциональных нарушений в прикладной кинезиологии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/>
          </a:p>
          <a:p>
            <a:r>
              <a:t>Эмоциональные нарушения влияют на общее состояние здоровья</a:t>
            </a:r>
          </a:p>
          <a:p>
            <a:r>
              <a:t>Прикладная кинезиология позволяет понять и корректировать эмоциональные дисбалансы</a:t>
            </a:r>
          </a:p>
          <a:p>
            <a:r>
              <a:t>Диагностика и коррекция эмоционального дисбаланса улучшают физическое и психическое благополучие</a:t>
            </a:r>
          </a:p>
          <a:p>
            <a:r>
              <a:t>Обучение диагностике и коррекции эмоциональных нарушений помогает развивать соответствующие методы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Работа с эмоциональным дисбалансом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/>
          </a:p>
          <a:p>
            <a:r>
              <a:t>Развитие навыков обнаружения эмоционального дисбаланса</a:t>
            </a:r>
          </a:p>
          <a:p>
            <a:r>
              <a:t>Повышение эффективности работы с клиентами</a:t>
            </a:r>
          </a:p>
          <a:p>
            <a:r>
              <a:t>Лучше понимание себя и эмоциональных реакций</a:t>
            </a:r>
          </a:p>
          <a:p>
            <a:r>
              <a:t>Уникальная возможность для специалистов и всех, стремящихся к гармонии и самопознанию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640</Words>
  <Application>Microsoft Office PowerPoint</Application>
  <PresentationFormat>Широкоэкранный</PresentationFormat>
  <Paragraphs>40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Влияние эмоций на здоровье</vt:lpstr>
      <vt:lpstr>Влияние эмоций на организм</vt:lpstr>
      <vt:lpstr>Значимость изучения эмоциональных нарушений в прикладной кинезиологии</vt:lpstr>
      <vt:lpstr>Работа с эмоциональным дисбалансом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Максим Юнусов</cp:lastModifiedBy>
  <cp:revision>11</cp:revision>
  <dcterms:created xsi:type="dcterms:W3CDTF">2023-09-15T12:26:55Z</dcterms:created>
  <dcterms:modified xsi:type="dcterms:W3CDTF">2024-05-03T10:05:57Z</dcterms:modified>
</cp:coreProperties>
</file>